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68" r:id="rId4"/>
    <p:sldId id="269" r:id="rId5"/>
    <p:sldId id="271" r:id="rId6"/>
    <p:sldId id="272" r:id="rId7"/>
    <p:sldId id="273" r:id="rId8"/>
    <p:sldId id="274" r:id="rId9"/>
    <p:sldId id="275" r:id="rId10"/>
    <p:sldId id="276" r:id="rId11"/>
    <p:sldId id="27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FFC48A-40A8-4815-BA95-23178E6D29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/>
              <a:t>ICICC-2021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0C60B8-AC82-45A9-82DA-49E3C3D8F3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2AD30-3EB1-44F3-99FC-CA174BE79D9D}" type="datetimeFigureOut">
              <a:rPr lang="en-IN" smtClean="0"/>
              <a:t>02-05-2025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0A9232-31CD-406D-82AE-EA68BC6064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C2C502-FE3D-48CE-962A-D0C5905217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4DA78-81CE-4CDA-BCDF-F9A71A5A3A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651629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/>
              <a:t>ICICC-2021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18E6E-0D61-4A63-AE58-B654B59B306F}" type="datetimeFigureOut">
              <a:rPr lang="en-IN" smtClean="0"/>
              <a:t>02-05-2025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1FFA8-44D0-41D2-B252-050984594A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495634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AF19C-4D3B-4283-B632-5CFB8FB95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01616-88CA-4437-B1B8-62F6DEE62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3850B-84AC-47FE-8838-BED318289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AC6A-A91B-473B-A90E-04D6A6B29CE7}" type="datetime1">
              <a:rPr lang="en-IN" smtClean="0"/>
              <a:t>02-05-2025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EC73D-0A8A-4950-9FD7-487AC00EA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618BE-0643-45DA-993E-5938F8F8B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500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C83C3-5D56-47C4-BAAA-0AEE6B039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5191E-F147-465C-B1BC-F3192025C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84D21-8E56-4941-93C0-57B67E22C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B88-9E2F-4E0D-BEB5-9512ABE20021}" type="datetime1">
              <a:rPr lang="en-IN" smtClean="0"/>
              <a:t>02-05-2025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9476B-12F5-4CE0-8BED-CC7E02D05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2A1D1-2DC0-4EB9-B1C0-3D0A17261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406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23532-2579-487E-A806-FE059BC2E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D22E9-2061-45FA-973E-DC229F8B3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E1C65-23E2-4167-B173-FA4734A19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CD3E1-7812-4A9E-B864-B81937D742C8}" type="datetime1">
              <a:rPr lang="en-IN" smtClean="0"/>
              <a:t>02-05-2025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BCE50-78C6-4AF3-8C31-1792D834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E728E-FD97-4282-985C-0A8FA934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906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8648D-8839-402E-8EBE-66C675551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641E8-F7C7-4F72-83E8-E8E8F3A89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11418-08AA-441A-8A66-97EDBEE0A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3319B3-62E9-4A88-A05B-55A69EF51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24A2-7147-41C7-8F51-419AC86CB2DA}" type="datetime1">
              <a:rPr lang="en-IN" smtClean="0"/>
              <a:t>02-05-2025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BF91A1-5E44-452F-A78A-FBA5E47F4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1FC47-031D-4E2A-B90F-BE2FE4142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207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A536-4AE1-4490-9878-471FF125A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6612D-5A89-4E9A-90B8-BF7FFA8A8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0DF513-E926-411D-8D2B-8831CD309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BBC415-A031-49A9-9DAD-F150409D1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F0D390-93EF-4E83-9F5B-91286149D7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8EC721-76DC-43AF-96DF-A0EE7072B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5227A-EA38-4682-809F-1AB178D82CAD}" type="datetime1">
              <a:rPr lang="en-IN" smtClean="0"/>
              <a:t>02-05-2025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B44597-18DE-4775-8FB6-A97F0DA48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72141-DE0D-4AEB-B511-CB9B54FD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1677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512DF-0ED8-4277-B395-2A4F842B7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0E3D8E-0ABE-4734-98F8-D36BD994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AF2A-080E-4A88-B0AF-245159A4CDC9}" type="datetime1">
              <a:rPr lang="en-IN" smtClean="0"/>
              <a:t>02-05-2025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0561F1-B38C-461E-85F3-2481751D0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712915-E4FE-415C-9D69-B845A7D83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736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922E84-AD5B-465F-98D4-488F871AA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49F6-3336-4E62-A4DA-8CA689137BEC}" type="datetime1">
              <a:rPr lang="en-IN" smtClean="0"/>
              <a:t>02-05-2025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6C86A-862E-4B6A-B263-B01DE6A5B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333FC-1B71-4E52-BF49-4D36D092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383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BCCDE-35D4-412E-AFAB-C219873FE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E1492-B8B6-4708-A8C8-A138B0633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00379-D005-4BAC-B925-C13204308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B0578-F2D9-4D73-83B2-F23670EBE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C179E-15EB-4A92-9A06-B8176C6C8A64}" type="datetime1">
              <a:rPr lang="en-IN" smtClean="0"/>
              <a:t>02-05-2025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4F134B-4FB5-46E9-8513-DB4C9B2E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E61B3-BD8A-43AB-BB10-5B53A90AD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17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8223D-FF11-4AE7-973E-C90327524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DF81C-EE9D-4D7F-A967-0672314476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3EF43-9D88-4586-A760-098C14750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BD912-76F0-4805-9E0D-7C09F249E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34-9F94-40EC-911F-D5B5FF23FB31}" type="datetime1">
              <a:rPr lang="en-IN" smtClean="0"/>
              <a:t>02-05-2025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50FEFC-E6F0-4221-8F91-DEE76671F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A78C8-FCAB-43A2-9CE6-A2768B5DA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632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5A84-E335-48CC-A676-05D91F6A7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0F8BF-FFBC-41F7-B2B0-2CF3804EE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5955D-CA90-44D7-BF8E-BC38A3F36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2C73-B261-4FD4-BAD4-0AD039A7E604}" type="datetime1">
              <a:rPr lang="en-IN" smtClean="0"/>
              <a:t>02-05-2025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CB078-D83E-4166-A02C-B6B163DA9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2FEF6-C837-419F-8835-DC22EF83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120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1401E9-8805-42DB-AC72-2AE0FF03F7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EEB009-1E61-4516-B850-2D2767C6B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E6585-E3B2-43BE-AAE1-443822B2F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65B16-E566-4C1A-A21C-527B43D72336}" type="datetime1">
              <a:rPr lang="en-IN" smtClean="0"/>
              <a:t>02-05-2025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DC36A-90BB-45C6-86EC-EF77DE5E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6A805-3800-4CB1-9ADA-94754454E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9833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DEB43A-BD9E-4874-BFFB-60C4AC61A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76C3F-335A-4DB7-9751-C78105CE3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7C449-54C2-463E-BDDF-5F5299CBA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2B17B-ED7F-41D4-8FD8-884B8E995DBB}" type="datetime1">
              <a:rPr lang="en-IN" smtClean="0"/>
              <a:t>02-05-2025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37EE8-8318-4653-A49C-0E3AAA3CE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FA26E-3201-463F-ACF3-CBF98D3B2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777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517" y="1337095"/>
            <a:ext cx="11847005" cy="5310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 Vision, Communication System and Computational Intelligence</a:t>
            </a:r>
          </a:p>
          <a:p>
            <a:r>
              <a:rPr lang="en-US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(CVCNCE-2025)</a:t>
            </a:r>
          </a:p>
          <a:p>
            <a:r>
              <a:rPr lang="en-IN" b="1" dirty="0">
                <a:solidFill>
                  <a:srgbClr val="002060"/>
                </a:solidFill>
                <a:latin typeface="Comic Sans MS" panose="030F0702030302020204" pitchFamily="66" charset="0"/>
              </a:rPr>
              <a:t>08th &amp; 09</a:t>
            </a:r>
            <a:r>
              <a:rPr lang="en-IN" b="1" baseline="30000" dirty="0">
                <a:solidFill>
                  <a:srgbClr val="002060"/>
                </a:solidFill>
                <a:latin typeface="Comic Sans MS" panose="030F0702030302020204" pitchFamily="66" charset="0"/>
              </a:rPr>
              <a:t>th</a:t>
            </a:r>
            <a:r>
              <a:rPr lang="en-IN" b="1" dirty="0">
                <a:solidFill>
                  <a:srgbClr val="002060"/>
                </a:solidFill>
                <a:latin typeface="Comic Sans MS" panose="030F0702030302020204" pitchFamily="66" charset="0"/>
              </a:rPr>
              <a:t> May 2025</a:t>
            </a:r>
          </a:p>
          <a:p>
            <a:endParaRPr lang="en-IN" sz="1400" dirty="0">
              <a:latin typeface="Comic Sans MS" panose="030F0702030302020204" pitchFamily="66" charset="0"/>
            </a:endParaRPr>
          </a:p>
          <a:p>
            <a:endParaRPr lang="en-IN" sz="1400" dirty="0">
              <a:latin typeface="Comic Sans MS" panose="030F0702030302020204" pitchFamily="66" charset="0"/>
            </a:endParaRPr>
          </a:p>
          <a:p>
            <a:r>
              <a:rPr lang="en-IN" sz="3200" b="1" dirty="0">
                <a:latin typeface="Comic Sans MS" panose="030F0702030302020204" pitchFamily="66" charset="0"/>
              </a:rPr>
              <a:t>TITLE OF PAPER</a:t>
            </a:r>
          </a:p>
          <a:p>
            <a:endParaRPr lang="en-IN" sz="1400" b="1" dirty="0">
              <a:latin typeface="Comic Sans MS" panose="030F0702030302020204" pitchFamily="66" charset="0"/>
            </a:endParaRPr>
          </a:p>
          <a:p>
            <a:r>
              <a:rPr lang="en-IN" sz="1800" b="1" dirty="0">
                <a:latin typeface="Comic Sans MS" panose="030F0702030302020204" pitchFamily="66" charset="0"/>
              </a:rPr>
              <a:t>Authors</a:t>
            </a:r>
          </a:p>
          <a:p>
            <a:endParaRPr lang="en-IN" sz="1800" b="1" dirty="0">
              <a:latin typeface="Comic Sans MS" panose="030F0702030302020204" pitchFamily="66" charset="0"/>
            </a:endParaRPr>
          </a:p>
          <a:p>
            <a:r>
              <a:rPr lang="en-IN" sz="1800" b="1" dirty="0">
                <a:latin typeface="Comic Sans MS" panose="030F0702030302020204" pitchFamily="66" charset="0"/>
              </a:rPr>
              <a:t>Affiliation of Presenting Author</a:t>
            </a:r>
          </a:p>
          <a:p>
            <a:endParaRPr lang="en-IN" sz="1400" dirty="0">
              <a:latin typeface="Comic Sans MS" panose="030F0702030302020204" pitchFamily="66" charset="0"/>
            </a:endParaRPr>
          </a:p>
          <a:p>
            <a:endParaRPr lang="en-IN" sz="1400" dirty="0">
              <a:latin typeface="Comic Sans MS" panose="030F0702030302020204" pitchFamily="66" charset="0"/>
            </a:endParaRPr>
          </a:p>
        </p:txBody>
      </p:sp>
      <p:pic>
        <p:nvPicPr>
          <p:cNvPr id="2" name="Picture 1" descr="A blue and white logo&#10;&#10;AI-generated content may be incorrect.">
            <a:extLst>
              <a:ext uri="{FF2B5EF4-FFF2-40B4-BE49-F238E27FC236}">
                <a16:creationId xmlns:a16="http://schemas.microsoft.com/office/drawing/2014/main" id="{A0275C2F-8FC5-3E07-C720-22729C1F4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188" y="292796"/>
            <a:ext cx="2675108" cy="937919"/>
          </a:xfrm>
          <a:prstGeom prst="rect">
            <a:avLst/>
          </a:prstGeom>
        </p:spPr>
      </p:pic>
      <p:pic>
        <p:nvPicPr>
          <p:cNvPr id="5" name="Picture 4" descr="A close up of a logo&#10;&#10;AI-generated content may be incorrect.">
            <a:extLst>
              <a:ext uri="{FF2B5EF4-FFF2-40B4-BE49-F238E27FC236}">
                <a16:creationId xmlns:a16="http://schemas.microsoft.com/office/drawing/2014/main" id="{D5416790-509B-9A39-FB46-D8DD0E1B2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74" y="292796"/>
            <a:ext cx="2760764" cy="9379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2AE8F-966B-5D12-5C63-09C999ECF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879" y="390261"/>
            <a:ext cx="3314870" cy="74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12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45721"/>
            <a:ext cx="11678776" cy="504620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1. INDEX: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68D47CF0-2332-8EC0-AAB1-09BB874F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 Vision, Communication System and Computational Intelligence (CVCNCE-2025)</a:t>
            </a:r>
          </a:p>
        </p:txBody>
      </p:sp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E6045E27-A9CF-09F7-F7D5-A86105200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188" y="292796"/>
            <a:ext cx="2675108" cy="937919"/>
          </a:xfrm>
          <a:prstGeom prst="rect">
            <a:avLst/>
          </a:prstGeom>
        </p:spPr>
      </p:pic>
      <p:pic>
        <p:nvPicPr>
          <p:cNvPr id="5" name="Picture 4" descr="A close up of a logo&#10;&#10;AI-generated content may be incorrect.">
            <a:extLst>
              <a:ext uri="{FF2B5EF4-FFF2-40B4-BE49-F238E27FC236}">
                <a16:creationId xmlns:a16="http://schemas.microsoft.com/office/drawing/2014/main" id="{1E563E9C-834B-004E-99E4-95248ADBC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74" y="292796"/>
            <a:ext cx="2760764" cy="9379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2A0700-D1B4-FA24-3379-A9E5E796C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879" y="390261"/>
            <a:ext cx="3314870" cy="74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37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5EB14-B461-D72D-C2B7-C6833659E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CB62DCE-A71B-99F5-1381-3A327BC9E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118" y="1337094"/>
            <a:ext cx="11691327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2. ABSTRACT:</a:t>
            </a:r>
          </a:p>
        </p:txBody>
      </p:sp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95BCBB51-F941-1CAF-2022-01D676DA0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188" y="292796"/>
            <a:ext cx="2675108" cy="937919"/>
          </a:xfrm>
          <a:prstGeom prst="rect">
            <a:avLst/>
          </a:prstGeom>
        </p:spPr>
      </p:pic>
      <p:pic>
        <p:nvPicPr>
          <p:cNvPr id="5" name="Picture 4" descr="A close up of a logo&#10;&#10;AI-generated content may be incorrect.">
            <a:extLst>
              <a:ext uri="{FF2B5EF4-FFF2-40B4-BE49-F238E27FC236}">
                <a16:creationId xmlns:a16="http://schemas.microsoft.com/office/drawing/2014/main" id="{8A8A1DCF-B966-C1C5-81C8-66FE446E1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74" y="292796"/>
            <a:ext cx="2760764" cy="9379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D4788C-AD7B-0083-46C2-C2739CED3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879" y="390261"/>
            <a:ext cx="3314870" cy="742988"/>
          </a:xfrm>
          <a:prstGeom prst="rect">
            <a:avLst/>
          </a:prstGeom>
        </p:spPr>
      </p:pic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3EA66424-9A93-25A5-DE01-CD7F357CB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 Vision, Communication System and Computational Intelligence (CVCNCE-2025)</a:t>
            </a:r>
          </a:p>
        </p:txBody>
      </p:sp>
    </p:spTree>
    <p:extLst>
      <p:ext uri="{BB962C8B-B14F-4D97-AF65-F5344CB8AC3E}">
        <p14:creationId xmlns:p14="http://schemas.microsoft.com/office/powerpoint/2010/main" val="3556195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3FBC6-6C43-DCC3-18A8-9C6D26F20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F49001-1F3D-68CD-87C3-6008E1B5AF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118" y="1328468"/>
            <a:ext cx="11691327" cy="506345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3. INTRODUCTION:</a:t>
            </a:r>
          </a:p>
        </p:txBody>
      </p:sp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F37838F1-0A05-BBDD-D41E-243707699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188" y="292796"/>
            <a:ext cx="2675108" cy="937919"/>
          </a:xfrm>
          <a:prstGeom prst="rect">
            <a:avLst/>
          </a:prstGeom>
        </p:spPr>
      </p:pic>
      <p:pic>
        <p:nvPicPr>
          <p:cNvPr id="5" name="Picture 4" descr="A close up of a logo&#10;&#10;AI-generated content may be incorrect.">
            <a:extLst>
              <a:ext uri="{FF2B5EF4-FFF2-40B4-BE49-F238E27FC236}">
                <a16:creationId xmlns:a16="http://schemas.microsoft.com/office/drawing/2014/main" id="{8CEA1823-7396-6BEA-2E2B-E9C012EBD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74" y="292796"/>
            <a:ext cx="2760764" cy="9379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136869-3458-F1CD-3036-A2F038ACA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879" y="390261"/>
            <a:ext cx="3314870" cy="742988"/>
          </a:xfrm>
          <a:prstGeom prst="rect">
            <a:avLst/>
          </a:prstGeom>
        </p:spPr>
      </p:pic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DB94CB8C-BE31-D636-EC67-E0A65B8CB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 Vision, Communication System and Computational Intelligence (CVCNCE-2025)</a:t>
            </a:r>
          </a:p>
        </p:txBody>
      </p:sp>
    </p:spTree>
    <p:extLst>
      <p:ext uri="{BB962C8B-B14F-4D97-AF65-F5344CB8AC3E}">
        <p14:creationId xmlns:p14="http://schemas.microsoft.com/office/powerpoint/2010/main" val="1495401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4B038-B2DC-FEB0-19D3-BF1BE2CDC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9AB1851-A396-00A4-5FA7-EC8C381FB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4. LITERATURE REVIEW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210CDC-606F-B3DB-2A5A-BBA1E6853F9A}"/>
              </a:ext>
            </a:extLst>
          </p:cNvPr>
          <p:cNvSpPr txBox="1"/>
          <p:nvPr/>
        </p:nvSpPr>
        <p:spPr>
          <a:xfrm>
            <a:off x="322554" y="3476076"/>
            <a:ext cx="66562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TRY TO PUT IN A TABULAR FORM</a:t>
            </a:r>
            <a:endParaRPr lang="en-IN" sz="2400" dirty="0"/>
          </a:p>
        </p:txBody>
      </p:sp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4D5F5542-3169-0F32-F2E0-CFF30AE7B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188" y="292796"/>
            <a:ext cx="2675108" cy="937919"/>
          </a:xfrm>
          <a:prstGeom prst="rect">
            <a:avLst/>
          </a:prstGeom>
        </p:spPr>
      </p:pic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7681A482-EB8D-7BB2-E859-90E90BB02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74" y="292796"/>
            <a:ext cx="2760764" cy="9379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745A3A-8318-C621-0989-BB7FBB640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879" y="390261"/>
            <a:ext cx="3314870" cy="742988"/>
          </a:xfrm>
          <a:prstGeom prst="rect">
            <a:avLst/>
          </a:prstGeom>
        </p:spPr>
      </p:pic>
      <p:sp>
        <p:nvSpPr>
          <p:cNvPr id="10" name="Footer Placeholder 13">
            <a:extLst>
              <a:ext uri="{FF2B5EF4-FFF2-40B4-BE49-F238E27FC236}">
                <a16:creationId xmlns:a16="http://schemas.microsoft.com/office/drawing/2014/main" id="{6524D1CC-BBCB-71D8-0916-B9913D643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 Vision, Communication System and Computational Intelligence (CVCNCE-2025)</a:t>
            </a:r>
          </a:p>
        </p:txBody>
      </p:sp>
    </p:spTree>
    <p:extLst>
      <p:ext uri="{BB962C8B-B14F-4D97-AF65-F5344CB8AC3E}">
        <p14:creationId xmlns:p14="http://schemas.microsoft.com/office/powerpoint/2010/main" val="1772459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7B404-04D4-75FA-84BB-357930FDC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97EEA78-698E-5531-541A-B90B4F73C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5. RESEARCH GAPS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53811-ED09-0D68-4EC0-C788F62E4688}"/>
              </a:ext>
            </a:extLst>
          </p:cNvPr>
          <p:cNvSpPr txBox="1"/>
          <p:nvPr/>
        </p:nvSpPr>
        <p:spPr>
          <a:xfrm>
            <a:off x="322554" y="3476076"/>
            <a:ext cx="7009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TRY TO PUT IN A BULLETS FORM</a:t>
            </a:r>
            <a:endParaRPr lang="en-IN" sz="2400" dirty="0"/>
          </a:p>
        </p:txBody>
      </p:sp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9C6D7B63-2FE2-7FA5-A20D-5D3B59EA8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188" y="292796"/>
            <a:ext cx="2675108" cy="937919"/>
          </a:xfrm>
          <a:prstGeom prst="rect">
            <a:avLst/>
          </a:prstGeom>
        </p:spPr>
      </p:pic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7B3E167B-FB08-513E-1BC0-8CEA1B66A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74" y="292796"/>
            <a:ext cx="2760764" cy="9379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212B44-619A-EFDA-DE6C-9375977546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879" y="390261"/>
            <a:ext cx="3314870" cy="742988"/>
          </a:xfrm>
          <a:prstGeom prst="rect">
            <a:avLst/>
          </a:prstGeom>
        </p:spPr>
      </p:pic>
      <p:sp>
        <p:nvSpPr>
          <p:cNvPr id="10" name="Footer Placeholder 13">
            <a:extLst>
              <a:ext uri="{FF2B5EF4-FFF2-40B4-BE49-F238E27FC236}">
                <a16:creationId xmlns:a16="http://schemas.microsoft.com/office/drawing/2014/main" id="{F831EAEC-EE0E-6407-A866-8CB2D1FB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 Vision, Communication System and Computational Intelligence (CVCNCE-2025)</a:t>
            </a:r>
          </a:p>
        </p:txBody>
      </p:sp>
    </p:spTree>
    <p:extLst>
      <p:ext uri="{BB962C8B-B14F-4D97-AF65-F5344CB8AC3E}">
        <p14:creationId xmlns:p14="http://schemas.microsoft.com/office/powerpoint/2010/main" val="2084086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72E3B-97AF-CE3D-A013-DCC18DFEA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B25CA07-CC8A-0BEF-B0BC-4784119328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6. PROPOSED METHODOLOGY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E93A7-8FC3-E33D-1CBF-78A216B9A9A2}"/>
              </a:ext>
            </a:extLst>
          </p:cNvPr>
          <p:cNvSpPr txBox="1"/>
          <p:nvPr/>
        </p:nvSpPr>
        <p:spPr>
          <a:xfrm>
            <a:off x="322554" y="3476076"/>
            <a:ext cx="82175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IN THE FORM OF FLOW GRAPH</a:t>
            </a:r>
          </a:p>
        </p:txBody>
      </p:sp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6A4062BB-9B39-E0A5-32DA-280FCA6DC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188" y="292796"/>
            <a:ext cx="2675108" cy="937919"/>
          </a:xfrm>
          <a:prstGeom prst="rect">
            <a:avLst/>
          </a:prstGeom>
        </p:spPr>
      </p:pic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6E6C2773-DB13-512D-A2C9-9B5216D61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74" y="292796"/>
            <a:ext cx="2760764" cy="9379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133572-EC61-B716-E087-33C5CB6257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879" y="390261"/>
            <a:ext cx="3314870" cy="742988"/>
          </a:xfrm>
          <a:prstGeom prst="rect">
            <a:avLst/>
          </a:prstGeom>
        </p:spPr>
      </p:pic>
      <p:sp>
        <p:nvSpPr>
          <p:cNvPr id="10" name="Footer Placeholder 13">
            <a:extLst>
              <a:ext uri="{FF2B5EF4-FFF2-40B4-BE49-F238E27FC236}">
                <a16:creationId xmlns:a16="http://schemas.microsoft.com/office/drawing/2014/main" id="{3E7AD70E-E6FD-9DD8-1989-281D387EF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 Vision, Communication System and Computational Intelligence (CVCNCE-2025)</a:t>
            </a:r>
          </a:p>
        </p:txBody>
      </p:sp>
    </p:spTree>
    <p:extLst>
      <p:ext uri="{BB962C8B-B14F-4D97-AF65-F5344CB8AC3E}">
        <p14:creationId xmlns:p14="http://schemas.microsoft.com/office/powerpoint/2010/main" val="1595930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C78AA-4890-BE69-D811-66ED73789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21B8C29-2F31-C247-F730-95DDFAD14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7. RESULTS &amp; DISCUSSION: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933200-7BD3-77FB-DAD7-543E8943AA46}"/>
              </a:ext>
            </a:extLst>
          </p:cNvPr>
          <p:cNvSpPr txBox="1"/>
          <p:nvPr/>
        </p:nvSpPr>
        <p:spPr>
          <a:xfrm>
            <a:off x="322554" y="3476076"/>
            <a:ext cx="101412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 : TRY TO PUT IN A TABULAR/GRAPHICAL FORM</a:t>
            </a:r>
          </a:p>
        </p:txBody>
      </p:sp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C920C666-833E-C945-1C5B-4C654D56E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188" y="292796"/>
            <a:ext cx="2675108" cy="937919"/>
          </a:xfrm>
          <a:prstGeom prst="rect">
            <a:avLst/>
          </a:prstGeom>
        </p:spPr>
      </p:pic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89D84195-4AC7-AF6A-EEB3-12167D1AC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74" y="292796"/>
            <a:ext cx="2760764" cy="9379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18DEF6-14AA-AD97-36A8-0D5CE86D9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879" y="390261"/>
            <a:ext cx="3314870" cy="742988"/>
          </a:xfrm>
          <a:prstGeom prst="rect">
            <a:avLst/>
          </a:prstGeom>
        </p:spPr>
      </p:pic>
      <p:sp>
        <p:nvSpPr>
          <p:cNvPr id="10" name="Footer Placeholder 13">
            <a:extLst>
              <a:ext uri="{FF2B5EF4-FFF2-40B4-BE49-F238E27FC236}">
                <a16:creationId xmlns:a16="http://schemas.microsoft.com/office/drawing/2014/main" id="{D67F616D-A53A-98A0-0B08-5E7B9000B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 Vision, Communication System and Computational Intelligence (CVCNCE-2025)</a:t>
            </a:r>
          </a:p>
        </p:txBody>
      </p:sp>
    </p:spTree>
    <p:extLst>
      <p:ext uri="{BB962C8B-B14F-4D97-AF65-F5344CB8AC3E}">
        <p14:creationId xmlns:p14="http://schemas.microsoft.com/office/powerpoint/2010/main" val="2427365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920C1-C3C6-78F9-3695-A2BC1595F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B353806-FC43-285F-95EB-BF408B5B22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8. COMPARATIVE ANALYSIS (if any)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192D0F-A1EC-49AD-F0CC-0937C8DC948F}"/>
              </a:ext>
            </a:extLst>
          </p:cNvPr>
          <p:cNvSpPr txBox="1"/>
          <p:nvPr/>
        </p:nvSpPr>
        <p:spPr>
          <a:xfrm>
            <a:off x="322554" y="3476076"/>
            <a:ext cx="101412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 : TRY TO PUT IN A TABULAR/GRAPHICAL FORM</a:t>
            </a:r>
          </a:p>
        </p:txBody>
      </p:sp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A1D54762-C69F-D97F-0116-07CE436D9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188" y="292796"/>
            <a:ext cx="2675108" cy="937919"/>
          </a:xfrm>
          <a:prstGeom prst="rect">
            <a:avLst/>
          </a:prstGeom>
        </p:spPr>
      </p:pic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16648832-76C3-F23B-165C-0F6245708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74" y="292796"/>
            <a:ext cx="2760764" cy="9379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67E28E-5CA4-EE33-DE27-654BE52CC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879" y="390261"/>
            <a:ext cx="3314870" cy="742988"/>
          </a:xfrm>
          <a:prstGeom prst="rect">
            <a:avLst/>
          </a:prstGeom>
        </p:spPr>
      </p:pic>
      <p:sp>
        <p:nvSpPr>
          <p:cNvPr id="10" name="Footer Placeholder 13">
            <a:extLst>
              <a:ext uri="{FF2B5EF4-FFF2-40B4-BE49-F238E27FC236}">
                <a16:creationId xmlns:a16="http://schemas.microsoft.com/office/drawing/2014/main" id="{66159C58-230E-F61F-7BF7-1884BF003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 Vision, Communication System and Computational Intelligence (CVCNCE-2025)</a:t>
            </a:r>
          </a:p>
        </p:txBody>
      </p:sp>
    </p:spTree>
    <p:extLst>
      <p:ext uri="{BB962C8B-B14F-4D97-AF65-F5344CB8AC3E}">
        <p14:creationId xmlns:p14="http://schemas.microsoft.com/office/powerpoint/2010/main" val="796697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62010-2CE6-D32C-68D6-D038A49DF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6DBBA77-5E18-055D-2366-C932DF80AC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9. CONCLUSION &amp; FUTURE WORK :</a:t>
            </a:r>
          </a:p>
        </p:txBody>
      </p:sp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753E42C4-895D-F054-ECFD-B3C1B708B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188" y="292796"/>
            <a:ext cx="2675108" cy="937919"/>
          </a:xfrm>
          <a:prstGeom prst="rect">
            <a:avLst/>
          </a:prstGeom>
        </p:spPr>
      </p:pic>
      <p:pic>
        <p:nvPicPr>
          <p:cNvPr id="5" name="Picture 4" descr="A close up of a logo&#10;&#10;AI-generated content may be incorrect.">
            <a:extLst>
              <a:ext uri="{FF2B5EF4-FFF2-40B4-BE49-F238E27FC236}">
                <a16:creationId xmlns:a16="http://schemas.microsoft.com/office/drawing/2014/main" id="{719B60EF-FB31-CC60-6B3C-993CDE43D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74" y="292796"/>
            <a:ext cx="2760764" cy="9379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CB25AA-402E-DE79-D325-43EDFC1A7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879" y="390261"/>
            <a:ext cx="3314870" cy="742988"/>
          </a:xfrm>
          <a:prstGeom prst="rect">
            <a:avLst/>
          </a:prstGeom>
        </p:spPr>
      </p:pic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F0366285-BAA6-2E36-99F4-A9031EBF2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 Vision, Communication System and Computational Intelligence (CVCNCE-2025)</a:t>
            </a:r>
          </a:p>
        </p:txBody>
      </p:sp>
    </p:spTree>
    <p:extLst>
      <p:ext uri="{BB962C8B-B14F-4D97-AF65-F5344CB8AC3E}">
        <p14:creationId xmlns:p14="http://schemas.microsoft.com/office/powerpoint/2010/main" val="126620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B76EB-06D1-37EE-AC48-15E7E71E2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19E2234-3D63-7BEE-2AE3-691B8611A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10. REFERENCES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AECBD1-9886-B2E6-2FEE-581C4C5A30D8}"/>
              </a:ext>
            </a:extLst>
          </p:cNvPr>
          <p:cNvSpPr txBox="1"/>
          <p:nvPr/>
        </p:nvSpPr>
        <p:spPr>
          <a:xfrm>
            <a:off x="271745" y="3218177"/>
            <a:ext cx="94386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PUT ALL THE REFERENCES IN THE PROPER FORMAT.</a:t>
            </a:r>
          </a:p>
        </p:txBody>
      </p:sp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C35EE5B5-96CE-A8AB-231B-00D0BDBC3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188" y="292796"/>
            <a:ext cx="2675108" cy="937919"/>
          </a:xfrm>
          <a:prstGeom prst="rect">
            <a:avLst/>
          </a:prstGeom>
        </p:spPr>
      </p:pic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3FD82C1E-4AC3-FEC1-5899-5C490F75A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74" y="292796"/>
            <a:ext cx="2760764" cy="9379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143F69-2A00-DAEF-5EA8-827CEE063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879" y="390261"/>
            <a:ext cx="3314870" cy="742988"/>
          </a:xfrm>
          <a:prstGeom prst="rect">
            <a:avLst/>
          </a:prstGeom>
        </p:spPr>
      </p:pic>
      <p:sp>
        <p:nvSpPr>
          <p:cNvPr id="10" name="Footer Placeholder 13">
            <a:extLst>
              <a:ext uri="{FF2B5EF4-FFF2-40B4-BE49-F238E27FC236}">
                <a16:creationId xmlns:a16="http://schemas.microsoft.com/office/drawing/2014/main" id="{B3B0A0DE-8A2A-18B6-0070-A63EA41B6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 Vision, Communication System and Computational Intelligence (CVCNCE-2025)</a:t>
            </a:r>
          </a:p>
        </p:txBody>
      </p:sp>
    </p:spTree>
    <p:extLst>
      <p:ext uri="{BB962C8B-B14F-4D97-AF65-F5344CB8AC3E}">
        <p14:creationId xmlns:p14="http://schemas.microsoft.com/office/powerpoint/2010/main" val="3867535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290</Words>
  <Application>Microsoft Office PowerPoint</Application>
  <PresentationFormat>Widescreen</PresentationFormat>
  <Paragraphs>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MOOLCHAND SHARMA</dc:creator>
  <cp:lastModifiedBy>Tanweer [MAHE-MIT]</cp:lastModifiedBy>
  <cp:revision>19</cp:revision>
  <dcterms:created xsi:type="dcterms:W3CDTF">2021-02-05T14:09:33Z</dcterms:created>
  <dcterms:modified xsi:type="dcterms:W3CDTF">2025-05-02T12:33:16Z</dcterms:modified>
</cp:coreProperties>
</file>